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embeddedFontLst>
    <p:embeddedFont>
      <p:font typeface="Playfair Display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font" Target="fonts/Lato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PlayfairDisplay-bold.fntdata"/><Relationship Id="rId14" Type="http://schemas.openxmlformats.org/officeDocument/2006/relationships/font" Target="fonts/PlayfairDisplay-regular.fntdata"/><Relationship Id="rId17" Type="http://schemas.openxmlformats.org/officeDocument/2006/relationships/font" Target="fonts/PlayfairDisplay-boldItalic.fntdata"/><Relationship Id="rId16" Type="http://schemas.openxmlformats.org/officeDocument/2006/relationships/font" Target="fonts/PlayfairDisplay-italic.fntdata"/><Relationship Id="rId5" Type="http://schemas.openxmlformats.org/officeDocument/2006/relationships/slide" Target="slides/slide1.xml"/><Relationship Id="rId19" Type="http://schemas.openxmlformats.org/officeDocument/2006/relationships/font" Target="fonts/Lato-bold.fntdata"/><Relationship Id="rId6" Type="http://schemas.openxmlformats.org/officeDocument/2006/relationships/slide" Target="slides/slide2.xml"/><Relationship Id="rId18" Type="http://schemas.openxmlformats.org/officeDocument/2006/relationships/font" Target="fonts/Lato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9050" y="748800"/>
            <a:ext cx="3645899" cy="36458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096250" y="1627200"/>
            <a:ext cx="2951399" cy="15843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096362" y="3266930"/>
            <a:ext cx="2951399" cy="701399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>
            <p:ph type="title"/>
          </p:nvPr>
        </p:nvSpPr>
        <p:spPr>
          <a:xfrm>
            <a:off x="311700" y="1233100"/>
            <a:ext cx="8520599" cy="16101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2919450"/>
            <a:ext cx="8520599" cy="1071599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509550" y="1423875"/>
            <a:ext cx="8124900" cy="1798199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311700" y="1391377"/>
            <a:ext cx="2807999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265500" y="1107950"/>
            <a:ext cx="4045199" cy="1683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265500" y="2845200"/>
            <a:ext cx="4045199" cy="1345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ral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Jennifer.olivieri@interborosd.org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3096250" y="1627200"/>
            <a:ext cx="2951399" cy="15843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Welcome Back, Parents!</a:t>
            </a:r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3096362" y="3266930"/>
            <a:ext cx="2951399" cy="701399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Back to School Night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Contact Info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017450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email: </a:t>
            </a:r>
            <a:r>
              <a:rPr lang="en" u="sng">
                <a:solidFill>
                  <a:schemeClr val="hlink"/>
                </a:solidFill>
                <a:hlinkClick r:id="rId3"/>
              </a:rPr>
              <a:t>Jennifer.Olivieri@interborosd.org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phone: (610)237-6425 x 4323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Twitter: @HeyYoMrsO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Sign up for text reminders by sending a text to 81010 with the message: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1&amp;2 period: @nor111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3&amp;4 period: @nor222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5&amp;6 period: @nor333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Homework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Weekly: Grammar, Articles of the Week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Every Marking Period: Reading Log</a:t>
            </a:r>
            <a:br>
              <a:rPr lang="en"/>
            </a:br>
            <a:r>
              <a:rPr lang="en"/>
              <a:t>		Reading Project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Other homework assigned as needed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Homework posted Monday mornings; sent out via Remind and Twitter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Grading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70% - tests, quizzes, projects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20% - classwork, preparation, participation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10% - homework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Prep Check Grade: part of the 20%</a:t>
            </a:r>
            <a:br>
              <a:rPr lang="en"/>
            </a:br>
            <a:r>
              <a:rPr lang="en"/>
              <a:t>Comes to class with all assigned materials, knows necessary passwords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Late Work/Make-Up Work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Homework is due on due date - 50% credit for one week after due date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Projects and essays accepted up to 5 days after due date, losing 10 points each day late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No work will be accepted after the deadline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2400"/>
              <a:t>Absent students have a </a:t>
            </a:r>
            <a:r>
              <a:rPr b="1" lang="en" sz="2400"/>
              <a:t>reasonable</a:t>
            </a:r>
            <a:r>
              <a:rPr lang="en" sz="2400"/>
              <a:t> amount of time to make up missed work from an absence and it is the student’s responsibility to obtain and hand in missed work.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Extra Credit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Offered once per marking period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Intended to help students boost their grade if they are borderline or to aid students who otherwise complete most work but have a low test grade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Not intended to bring a student up 2-3 letter grades and save their whole grade for the whole marking period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Technology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Assignments done entirely on computer - 3-5 days at least to complete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If no computer/internet at home, this allows time to complete in computer lab, at friend’s house, at library, or after school in my room BEFORE the due date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Students are encouraged to have headphones/earbuds in their pencil case so they can use sound on laptops/Chromebooks in class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Google Classroom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By now, students should know how to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Log in to Google Classroom (using interborosd.com username and password)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Find assignments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Complete assignments using Google Drive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Turn in assignments online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Looking forward to a good year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Getting ready for high school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Increasing independence and problem solving skills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Encouraging self-advocacy and self-monitoring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Taking more responsibility for education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